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viewProps" Target="viewProps.xml"/><Relationship Id="rId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5" Type="http://schemas.openxmlformats.org/officeDocument/2006/relationships/tableStyles" Target="tableStyles.xml"/><Relationship Id="rId4" Type="http://schemas.openxmlformats.org/officeDocument/2006/relationships/theme" Target="theme/theme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7030A0"/>
            </a:gs>
            <a:gs pos="100000">
              <a:srgbClr val="FF33C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893B-56A0-4657-8044-B8A46383A2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9600">
                <a:solidFill>
                  <a:schemeClr val="bg1"/>
                </a:solidFill>
                <a:latin typeface="Aharoni" panose="020B0604020202020204" pitchFamily="2" charset="-79"/>
                <a:cs typeface="Aharoni" panose="020B0604020202020204" pitchFamily="2" charset="-79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1409FC-F37D-4675-A2CA-0F6C344E10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600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D8DC2-6B30-4CEF-A577-F945A3B8C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035-5F35-41D7-9341-C8D027D294B1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53794-F2FC-46B3-9C3F-09EF00C7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7D5A0-C468-4FD3-957D-2BCE997E8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2E38-1025-4698-954D-227B21FD64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96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0097E-E36E-4306-9B2A-D796F160E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275B7-272C-4A8E-8321-54295F665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86609-4316-49FE-B691-2E70AD6B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035-5F35-41D7-9341-C8D027D294B1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8F3AC-5F85-4AA3-B300-A6866C5A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932FC-9162-496D-BD3B-BF79707BE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2E38-1025-4698-954D-227B21FD64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322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3ACA6-35F9-41C7-9D2F-1BDCF6A0E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832230-78CD-4BE6-A266-8A67F5DDE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95356-3CDA-4FFC-9B63-9EB76940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035-5F35-41D7-9341-C8D027D294B1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E7054-5242-4DCE-8135-6B4EFE7D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4F56E-7C01-413D-B818-23CD3C9D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2E38-1025-4698-954D-227B21FD64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393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BE9E5-AD62-4F22-901E-AAEFE124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6159C-D856-416A-ACB6-534AE51D2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C4754-969A-4E47-ADB2-9AD3E79AA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035-5F35-41D7-9341-C8D027D294B1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B4097-B74C-48B1-BBF9-714FB6C3E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628BC-951A-4865-B777-5D466BB60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2E38-1025-4698-954D-227B21FD64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98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86FF9-1B57-46A1-8D28-C72317B04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674C3-30ED-4B3A-B8A3-922215470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16DF8-2434-4717-83C9-B51464D66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035-5F35-41D7-9341-C8D027D294B1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60191-364E-4C74-9BCA-2D35EA06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2E26A-6DAA-400F-A59D-D4618AB6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2E38-1025-4698-954D-227B21FD64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9181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gradFill>
          <a:gsLst>
            <a:gs pos="0">
              <a:srgbClr val="7030A0"/>
            </a:gs>
            <a:gs pos="100000">
              <a:srgbClr val="FF33C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93BC-C2D1-49C8-B232-19679A135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94" y="322262"/>
            <a:ext cx="8339285" cy="1325563"/>
          </a:xfrm>
          <a:effectLst>
            <a:outerShdw blurRad="50800" dist="38100" dir="19260000" algn="b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  <a:latin typeface="Abadi" panose="020B0604020104020204" pitchFamily="34" charset="0"/>
              </a:defRPr>
            </a:lvl1pPr>
          </a:lstStyle>
          <a:p>
            <a:r>
              <a:rPr lang="en-US" dirty="0"/>
              <a:t>Click to edit Master</a:t>
            </a:r>
            <a:endParaRPr lang="en-IN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2D19AD-C160-4FC6-95D1-D033294D83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8511" y="1864416"/>
            <a:ext cx="3505200" cy="3724276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  <a:effectLst>
            <a:outerShdw blurRad="149987" dist="250190" dir="192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IN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IN" dirty="0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49E25713-D2E6-4767-8220-FDF6A4025AD0}"/>
              </a:ext>
            </a:extLst>
          </p:cNvPr>
          <p:cNvSpPr/>
          <p:nvPr userDrawn="1"/>
        </p:nvSpPr>
        <p:spPr>
          <a:xfrm>
            <a:off x="1128954" y="5805283"/>
            <a:ext cx="3505200" cy="66675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2060"/>
          </a:solidFill>
          <a:ln>
            <a:noFill/>
          </a:ln>
          <a:effectLst>
            <a:outerShdw blurRad="149987" dist="250190" dir="192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1D03324-0037-414B-B2F3-F6263CCA659D}"/>
              </a:ext>
            </a:extLst>
          </p:cNvPr>
          <p:cNvSpPr/>
          <p:nvPr userDrawn="1"/>
        </p:nvSpPr>
        <p:spPr>
          <a:xfrm>
            <a:off x="5479015" y="3365816"/>
            <a:ext cx="5600700" cy="666750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2060"/>
          </a:solidFill>
          <a:ln>
            <a:noFill/>
          </a:ln>
          <a:effectLst>
            <a:outerShdw blurRad="149987" dist="250190" dir="192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166F6110-F880-47FA-920B-E59FED64C216}"/>
              </a:ext>
            </a:extLst>
          </p:cNvPr>
          <p:cNvSpPr/>
          <p:nvPr userDrawn="1"/>
        </p:nvSpPr>
        <p:spPr>
          <a:xfrm>
            <a:off x="5479015" y="4146866"/>
            <a:ext cx="5600700" cy="6667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  <a:effectLst>
            <a:outerShdw blurRad="149987" dist="250190" dir="192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E102A07E-BB00-41FC-90B1-9A6ECD5E1F8B}"/>
              </a:ext>
            </a:extLst>
          </p:cNvPr>
          <p:cNvSpPr/>
          <p:nvPr userDrawn="1"/>
        </p:nvSpPr>
        <p:spPr>
          <a:xfrm>
            <a:off x="5479015" y="4937441"/>
            <a:ext cx="5600700" cy="66675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  <a:effectLst>
            <a:outerShdw blurRad="149987" dist="250190" dir="192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4ED97D-AD99-499C-B106-9455C5B74FF1}"/>
              </a:ext>
            </a:extLst>
          </p:cNvPr>
          <p:cNvGrpSpPr/>
          <p:nvPr userDrawn="1"/>
        </p:nvGrpSpPr>
        <p:grpSpPr>
          <a:xfrm>
            <a:off x="5707615" y="3422414"/>
            <a:ext cx="5262562" cy="531614"/>
            <a:chOff x="1352550" y="3229437"/>
            <a:chExt cx="5262562" cy="53161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1CF50A-6D80-4F67-9C01-0FF81C007E7D}"/>
                </a:ext>
              </a:extLst>
            </p:cNvPr>
            <p:cNvSpPr txBox="1"/>
            <p:nvPr userDrawn="1"/>
          </p:nvSpPr>
          <p:spPr>
            <a:xfrm>
              <a:off x="1352550" y="3229437"/>
              <a:ext cx="866775" cy="53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E343FF-48D2-430A-BEB6-77B8E98015AA}"/>
                </a:ext>
              </a:extLst>
            </p:cNvPr>
            <p:cNvSpPr txBox="1"/>
            <p:nvPr userDrawn="1"/>
          </p:nvSpPr>
          <p:spPr>
            <a:xfrm>
              <a:off x="2586037" y="3229437"/>
              <a:ext cx="1304925" cy="53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603A72-400D-47AD-BAC7-60D9390E6029}"/>
                </a:ext>
              </a:extLst>
            </p:cNvPr>
            <p:cNvSpPr txBox="1"/>
            <p:nvPr userDrawn="1"/>
          </p:nvSpPr>
          <p:spPr>
            <a:xfrm>
              <a:off x="5457825" y="3229437"/>
              <a:ext cx="1157287" cy="53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474F1F7-F800-467E-8AEA-E29ED966E29A}"/>
                </a:ext>
              </a:extLst>
            </p:cNvPr>
            <p:cNvSpPr txBox="1"/>
            <p:nvPr userDrawn="1"/>
          </p:nvSpPr>
          <p:spPr>
            <a:xfrm>
              <a:off x="4164806" y="3229437"/>
              <a:ext cx="1019175" cy="531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2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MID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ECB5B1E-A30A-4B4D-8A7C-AB4BB4F2AA9C}"/>
              </a:ext>
            </a:extLst>
          </p:cNvPr>
          <p:cNvSpPr txBox="1"/>
          <p:nvPr userDrawn="1"/>
        </p:nvSpPr>
        <p:spPr>
          <a:xfrm>
            <a:off x="5648083" y="4214434"/>
            <a:ext cx="1019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0BAE3A-657F-4C89-B909-8F7A00A9C0C6}"/>
              </a:ext>
            </a:extLst>
          </p:cNvPr>
          <p:cNvSpPr txBox="1"/>
          <p:nvPr userDrawn="1"/>
        </p:nvSpPr>
        <p:spPr>
          <a:xfrm>
            <a:off x="5561166" y="5005009"/>
            <a:ext cx="1193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BOW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930B6E-6287-4F2D-AF6E-A000E7EFD9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098264" y="4223959"/>
            <a:ext cx="990599" cy="512564"/>
          </a:xfrm>
        </p:spPr>
        <p:txBody>
          <a:bodyPr>
            <a:normAutofit/>
          </a:bodyPr>
          <a:lstStyle>
            <a:lvl1pPr marL="0" indent="0" algn="ctr">
              <a:buNone/>
              <a:defRPr lang="en-IN" sz="3200" b="1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IN" dirty="0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86905A5C-311C-4C07-9E8C-2294381670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4158" y="4214434"/>
            <a:ext cx="990599" cy="512564"/>
          </a:xfrm>
        </p:spPr>
        <p:txBody>
          <a:bodyPr>
            <a:normAutofit/>
          </a:bodyPr>
          <a:lstStyle>
            <a:lvl1pPr marL="0" indent="0" algn="ctr">
              <a:buNone/>
              <a:defRPr lang="en-IN" sz="3200" b="1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IN" dirty="0"/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98FA58BE-6EB3-46CD-AFFB-70877717DE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96233" y="4223959"/>
            <a:ext cx="990599" cy="512564"/>
          </a:xfrm>
        </p:spPr>
        <p:txBody>
          <a:bodyPr>
            <a:normAutofit/>
          </a:bodyPr>
          <a:lstStyle>
            <a:lvl1pPr marL="0" indent="0" algn="ctr">
              <a:buNone/>
              <a:defRPr lang="en-IN" sz="3200" b="1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IN" dirty="0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A70C40CA-5FCB-4B2E-B2BB-0A573967E9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83977" y="5014534"/>
            <a:ext cx="990599" cy="512564"/>
          </a:xfrm>
        </p:spPr>
        <p:txBody>
          <a:bodyPr>
            <a:normAutofit/>
          </a:bodyPr>
          <a:lstStyle>
            <a:lvl1pPr marL="0" indent="0" algn="ctr">
              <a:buNone/>
              <a:defRPr lang="en-IN" sz="3200" b="1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IN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E3968E90-B8C0-4F3D-81B8-3236825CB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19871" y="5005009"/>
            <a:ext cx="990599" cy="512564"/>
          </a:xfrm>
        </p:spPr>
        <p:txBody>
          <a:bodyPr>
            <a:normAutofit/>
          </a:bodyPr>
          <a:lstStyle>
            <a:lvl1pPr marL="0" indent="0" algn="ctr">
              <a:buNone/>
              <a:defRPr lang="en-IN" sz="3200" b="1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IN" dirty="0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DBE17139-9644-4117-8384-9571E725AF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881946" y="5014534"/>
            <a:ext cx="990599" cy="512564"/>
          </a:xfrm>
        </p:spPr>
        <p:txBody>
          <a:bodyPr>
            <a:normAutofit/>
          </a:bodyPr>
          <a:lstStyle>
            <a:lvl1pPr marL="0" indent="0" algn="ctr">
              <a:buNone/>
              <a:defRPr lang="en-IN" sz="3200" b="1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IN" dirty="0"/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376D04A9-C48E-4179-B3A9-FE0A43992692}"/>
              </a:ext>
            </a:extLst>
          </p:cNvPr>
          <p:cNvSpPr/>
          <p:nvPr userDrawn="1"/>
        </p:nvSpPr>
        <p:spPr>
          <a:xfrm rot="10800000">
            <a:off x="9229484" y="1162005"/>
            <a:ext cx="1850231" cy="581112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2060"/>
          </a:solidFill>
          <a:ln>
            <a:noFill/>
          </a:ln>
          <a:effectLst>
            <a:outerShdw blurRad="149987" dist="250190" dir="8460000" sx="50000" sy="5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214837CA-396D-44CD-BC7B-D9A2AFB91BF0}"/>
              </a:ext>
            </a:extLst>
          </p:cNvPr>
          <p:cNvSpPr/>
          <p:nvPr userDrawn="1"/>
        </p:nvSpPr>
        <p:spPr>
          <a:xfrm rot="10800000">
            <a:off x="9316312" y="1879086"/>
            <a:ext cx="1743075" cy="1303813"/>
          </a:xfrm>
          <a:prstGeom prst="round2DiagRect">
            <a:avLst>
              <a:gd name="adj1" fmla="val 50000"/>
              <a:gd name="adj2" fmla="val 5688"/>
            </a:avLst>
          </a:prstGeom>
          <a:solidFill>
            <a:schemeClr val="bg1">
              <a:lumMod val="95000"/>
            </a:schemeClr>
          </a:solidFill>
          <a:ln w="57150">
            <a:solidFill>
              <a:srgbClr val="002060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dirty="0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DB442F95-AE98-44C5-BB38-E6B1A76BAB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37781" y="2114773"/>
            <a:ext cx="1123666" cy="843702"/>
          </a:xfrm>
        </p:spPr>
        <p:txBody>
          <a:bodyPr>
            <a:noAutofit/>
          </a:bodyPr>
          <a:lstStyle>
            <a:lvl1pPr marL="0" indent="0" algn="ctr">
              <a:buNone/>
              <a:defRPr lang="en-IN" sz="6000" b="1" kern="1200" dirty="0">
                <a:solidFill>
                  <a:srgbClr val="00206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IN" dirty="0"/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20D0849D-EA2F-471E-8105-A3AAF55EEE1B}"/>
              </a:ext>
            </a:extLst>
          </p:cNvPr>
          <p:cNvSpPr/>
          <p:nvPr userDrawn="1"/>
        </p:nvSpPr>
        <p:spPr>
          <a:xfrm>
            <a:off x="5424243" y="5796310"/>
            <a:ext cx="2990852" cy="519113"/>
          </a:xfrm>
          <a:prstGeom prst="round1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149987" dist="250190" dir="192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761405-2882-47A6-AEB0-58FB8DAB20BB}"/>
              </a:ext>
            </a:extLst>
          </p:cNvPr>
          <p:cNvSpPr txBox="1"/>
          <p:nvPr userDrawn="1"/>
        </p:nvSpPr>
        <p:spPr>
          <a:xfrm>
            <a:off x="5529019" y="5763478"/>
            <a:ext cx="2797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Price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72A4E40-B5DA-49EF-B82E-5B6D0D46463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518983" y="1832078"/>
            <a:ext cx="1197413" cy="119421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DEA580D-2962-42C7-A790-6CEE72743E2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22809" y="1882319"/>
            <a:ext cx="1092286" cy="1093735"/>
          </a:xfrm>
        </p:spPr>
        <p:txBody>
          <a:bodyPr/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64211B4-F62A-44B2-943B-2880E5D2002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48995" y="1371600"/>
            <a:ext cx="1091133" cy="1091133"/>
          </a:xfrm>
        </p:spPr>
        <p:txBody>
          <a:bodyPr/>
          <a:lstStyle/>
          <a:p>
            <a:endParaRPr lang="en-IN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F4979FA6-210C-43AD-8036-E85F576FB1F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37187" y="1196279"/>
            <a:ext cx="1501323" cy="512564"/>
          </a:xfrm>
        </p:spPr>
        <p:txBody>
          <a:bodyPr>
            <a:noAutofit/>
          </a:bodyPr>
          <a:lstStyle>
            <a:lvl1pPr marL="0" indent="0" algn="ctr">
              <a:buNone/>
              <a:defRPr lang="en-IN" sz="3600" b="1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IN" dirty="0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718F92F3-3249-42F5-BDEB-D86DB410975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567303" y="5863794"/>
            <a:ext cx="990599" cy="512564"/>
          </a:xfrm>
        </p:spPr>
        <p:txBody>
          <a:bodyPr>
            <a:noAutofit/>
          </a:bodyPr>
          <a:lstStyle>
            <a:lvl1pPr marL="0" indent="0" algn="ctr">
              <a:buNone/>
              <a:defRPr lang="en-IN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E75290-4FBC-4B87-B170-BE0AD96D3DFC}"/>
              </a:ext>
            </a:extLst>
          </p:cNvPr>
          <p:cNvSpPr txBox="1"/>
          <p:nvPr userDrawn="1"/>
        </p:nvSpPr>
        <p:spPr>
          <a:xfrm>
            <a:off x="2097303" y="5766133"/>
            <a:ext cx="470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₹</a:t>
            </a:r>
          </a:p>
        </p:txBody>
      </p:sp>
    </p:spTree>
    <p:extLst>
      <p:ext uri="{BB962C8B-B14F-4D97-AF65-F5344CB8AC3E}">
        <p14:creationId xmlns:p14="http://schemas.microsoft.com/office/powerpoint/2010/main" val="3407766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2D53B-09CE-4C79-A200-37A0057D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0E872-1AFA-4CC0-B543-CC75C5391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42BE4D-C586-45E8-BA91-5E7140990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A093F4-92B8-4F23-BA31-6B7B60AF7F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21AD4-BDDC-452E-A08A-FDEB82D6C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7E75F0-A7C1-4F00-8B3D-815527CAC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035-5F35-41D7-9341-C8D027D294B1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AD0E08-F1C0-4C5F-813F-C4251DA0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CD76E-AD8B-42C2-8AA1-F55F76CD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2E38-1025-4698-954D-227B21FD64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33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BAA4-7269-4C39-9260-57D2CE61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099F8-642B-47CB-91BD-911C3E29B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035-5F35-41D7-9341-C8D027D294B1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064494-65BC-450A-B8D6-2D4EDF40D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5D221-4BBB-44EF-85C5-26483D333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2E38-1025-4698-954D-227B21FD64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30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EC2945-9C35-4479-A8AF-CDA70F461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035-5F35-41D7-9341-C8D027D294B1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B3E2B0-5049-4635-B615-7AECC391B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C1FFB-F44D-48C1-9F2E-8C7997F44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2E38-1025-4698-954D-227B21FD64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874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4920-C451-484A-A7A7-3D2F44005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9D5E0-48EE-4377-9B16-84CC0DD1C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4A965-00B1-4990-A5A3-AD818B2B5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8AEB6-EC8E-4E0B-A329-8DA067FAE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035-5F35-41D7-9341-C8D027D294B1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7552C-097B-4A6E-8A2B-D3345D94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A4C35-DD8C-4A24-88C3-247D00D54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2E38-1025-4698-954D-227B21FD64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95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DE29-AA27-4991-9374-8E1DA68F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9D19E-96EA-498B-8A28-7C8C26615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03FF94-BC64-4962-95DE-9F60E85B9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2B62C-BBF3-4447-8100-B12645040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86035-5F35-41D7-9341-C8D027D294B1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90BE3-C697-4DA1-AE70-4EE379B9F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0BF7F-61A6-4005-ABE6-3D20B752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22E38-1025-4698-954D-227B21FD64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61138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B0FE3-5D28-4577-96AA-85FCFB9A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6E0F2-84A8-47A8-AE52-1ABFC3203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4395A-C578-42AC-9DC9-E05330D17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86035-5F35-41D7-9341-C8D027D294B1}" type="datetimeFigureOut">
              <a:rPr lang="en-IN" smtClean="0"/>
              <a:t>03-02-2021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29C05-D937-43F8-A3CB-133BEC481B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496FF-366B-46DF-B299-82A895AC2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22E38-1025-4698-954D-227B21FD64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0266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1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2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3.png"/><Relationship Id="rId3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4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5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6.png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7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8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9.png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0.png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1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2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png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4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5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png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8.png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0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1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3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4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5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7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8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9.png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0.png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1.png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2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3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4.png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5.png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6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7.png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8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9.png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0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1.png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2.png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3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4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5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6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7.png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8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9.png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0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1.png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4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4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4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37.png"/><Relationship Id="rId4" Type="http://schemas.openxmlformats.org/officeDocument/2006/relationships/image" Target="../media/image3.png"/><Relationship Id="rId5" Type="http://schemas.openxmlformats.org/officeDocument/2006/relationships/image" Target="../media/image4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3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png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4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Relationship Id="rId3" Type="http://schemas.openxmlformats.org/officeDocument/2006/relationships/image" Target="../media/image29.png"/><Relationship Id="rId4" Type="http://schemas.openxmlformats.org/officeDocument/2006/relationships/image" Target="../media/image5.png"/><Relationship Id="rId5" Type="http://schemas.openxmlformats.org/officeDocument/2006/relationships/image" Target="../media/image4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5.png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6.png"/><Relationship Id="rId3" Type="http://schemas.openxmlformats.org/officeDocument/2006/relationships/image" Target="../media/image37.png"/><Relationship Id="rId4" Type="http://schemas.openxmlformats.org/officeDocument/2006/relationships/image" Target="../media/image5.png"/><Relationship Id="rId5" Type="http://schemas.openxmlformats.org/officeDocument/2006/relationships/image" Target="../media/image42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42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3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0.png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1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3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4.png"/><Relationship Id="rId3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5.png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3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7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8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9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0.png"/><Relationship Id="rId3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1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2.png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3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4.png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6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7.png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8.png"/><Relationship Id="rId3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9.png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0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IPL Auction 2021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Oculus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Sanath Jayasuriya</a:t>
            </a:r>
          </a:p>
        </p:txBody>
      </p:sp>
      <p:pic>
        <p:nvPicPr>
          <p:cNvPr id="3" name="Picture Placeholder 2" descr="Sanath Jayasuriy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3198" r="319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94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Andrew Tye</a:t>
            </a:r>
          </a:p>
        </p:txBody>
      </p:sp>
      <p:pic>
        <p:nvPicPr>
          <p:cNvPr id="3" name="Picture Placeholder 2" descr="Andrew Ty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 Kaul</a:t>
            </a:r>
          </a:p>
        </p:txBody>
      </p:sp>
      <p:pic>
        <p:nvPicPr>
          <p:cNvPr id="3" name="Picture Placeholder 2" descr="S Kau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Mitchell Santner</a:t>
            </a:r>
          </a:p>
        </p:txBody>
      </p:sp>
      <p:pic>
        <p:nvPicPr>
          <p:cNvPr id="3" name="Picture Placeholder 2" descr="Mitchell Santne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Shahbaz Nadeem</a:t>
            </a:r>
          </a:p>
        </p:txBody>
      </p:sp>
      <p:pic>
        <p:nvPicPr>
          <p:cNvPr id="3" name="Picture Placeholder 2" descr="Shahbaz Nadeem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Jayant Yadav</a:t>
            </a:r>
          </a:p>
        </p:txBody>
      </p:sp>
      <p:pic>
        <p:nvPicPr>
          <p:cNvPr id="3" name="Picture Placeholder 2" descr="Jayant Yadav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Kartik Tyagi (UC)</a:t>
            </a:r>
          </a:p>
        </p:txBody>
      </p:sp>
      <p:pic>
        <p:nvPicPr>
          <p:cNvPr id="3" name="Picture Placeholder 2" descr="Kartik Tyag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Dale Steyn</a:t>
            </a:r>
          </a:p>
        </p:txBody>
      </p:sp>
      <p:pic>
        <p:nvPicPr>
          <p:cNvPr id="3" name="Picture Placeholder 2" descr="Dale Stey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Axar Patel</a:t>
            </a:r>
          </a:p>
        </p:txBody>
      </p:sp>
      <p:pic>
        <p:nvPicPr>
          <p:cNvPr id="3" name="Picture Placeholder 2" descr="Axar Pate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Varun C. (UC)</a:t>
            </a:r>
          </a:p>
        </p:txBody>
      </p:sp>
      <p:pic>
        <p:nvPicPr>
          <p:cNvPr id="3" name="Picture Placeholder 2" descr="Varun C.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Shreyas Gopal (UC)</a:t>
            </a:r>
          </a:p>
        </p:txBody>
      </p:sp>
      <p:pic>
        <p:nvPicPr>
          <p:cNvPr id="3" name="Picture Placeholder 2" descr="Shreyas Gopa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Gilchrist (Wk)</a:t>
            </a:r>
          </a:p>
        </p:txBody>
      </p:sp>
      <p:pic>
        <p:nvPicPr>
          <p:cNvPr id="3" name="Picture Placeholder 2" descr="Adam Gilchrist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3050" r="305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94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Alex Carey (Wk)</a:t>
            </a:r>
          </a:p>
        </p:txBody>
      </p:sp>
      <p:pic>
        <p:nvPicPr>
          <p:cNvPr id="3" name="Picture Placeholder 2" descr="Alex Carey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 Lynn</a:t>
            </a:r>
          </a:p>
        </p:txBody>
      </p:sp>
      <p:pic>
        <p:nvPicPr>
          <p:cNvPr id="3" name="Picture Placeholder 2" descr="Chris Lyn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Ruturaj Gaikwad (UC)</a:t>
            </a:r>
          </a:p>
        </p:txBody>
      </p:sp>
      <p:pic>
        <p:nvPicPr>
          <p:cNvPr id="3" name="Picture Placeholder 2" descr="Ruturaj Gaikwad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Prithvi Shaw</a:t>
            </a:r>
          </a:p>
        </p:txBody>
      </p:sp>
      <p:pic>
        <p:nvPicPr>
          <p:cNvPr id="3" name="Picture Placeholder 2" descr="Prithvi Shaw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Jimmy Neesham</a:t>
            </a:r>
          </a:p>
        </p:txBody>
      </p:sp>
      <p:pic>
        <p:nvPicPr>
          <p:cNvPr id="3" name="Picture Placeholder 2" descr="Jimmy Neesham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Shivam Mavi (UC)</a:t>
            </a:r>
          </a:p>
        </p:txBody>
      </p:sp>
      <p:pic>
        <p:nvPicPr>
          <p:cNvPr id="3" name="Picture Placeholder 2" descr="Shivam Mav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Mohammad Nabi</a:t>
            </a:r>
          </a:p>
        </p:txBody>
      </p:sp>
      <p:pic>
        <p:nvPicPr>
          <p:cNvPr id="3" name="Picture Placeholder 2" descr="Mohammad Nab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Karna Sharma</a:t>
            </a:r>
          </a:p>
        </p:txBody>
      </p:sp>
      <p:pic>
        <p:nvPicPr>
          <p:cNvPr id="3" name="Picture Placeholder 2" descr="Karna Sharm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Shivam Dube</a:t>
            </a:r>
          </a:p>
        </p:txBody>
      </p:sp>
      <p:pic>
        <p:nvPicPr>
          <p:cNvPr id="3" name="Picture Placeholder 2" descr="Shivam Dub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Moeen Ali</a:t>
            </a:r>
          </a:p>
        </p:txBody>
      </p:sp>
      <p:pic>
        <p:nvPicPr>
          <p:cNvPr id="3" name="Picture Placeholder 2" descr="Moeen Al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Imran Khan</a:t>
            </a:r>
          </a:p>
        </p:txBody>
      </p:sp>
      <p:pic>
        <p:nvPicPr>
          <p:cNvPr id="3" name="Picture Placeholder 2" descr="Imran Kha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93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Murugan Ashwin (UC)</a:t>
            </a:r>
          </a:p>
        </p:txBody>
      </p:sp>
      <p:pic>
        <p:nvPicPr>
          <p:cNvPr id="3" name="Picture Placeholder 2" descr="Murugan Ashwi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Daniel Sams</a:t>
            </a:r>
          </a:p>
        </p:txBody>
      </p:sp>
      <p:pic>
        <p:nvPicPr>
          <p:cNvPr id="3" name="Picture Placeholder 2" descr="Daniel Sams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 Curran</a:t>
            </a:r>
          </a:p>
        </p:txBody>
      </p:sp>
      <p:pic>
        <p:nvPicPr>
          <p:cNvPr id="3" name="Picture Placeholder 2" descr="Tom Curra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Krishnappa Gowtham (UC)</a:t>
            </a:r>
          </a:p>
        </p:txBody>
      </p:sp>
      <p:pic>
        <p:nvPicPr>
          <p:cNvPr id="3" name="Picture Placeholder 2" descr="Krishnappa Gowtham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Vijay Shankar</a:t>
            </a:r>
          </a:p>
        </p:txBody>
      </p:sp>
      <p:pic>
        <p:nvPicPr>
          <p:cNvPr id="3" name="Picture Placeholder 2" descr="Vijay Shanka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Miller</a:t>
            </a:r>
          </a:p>
        </p:txBody>
      </p:sp>
      <p:pic>
        <p:nvPicPr>
          <p:cNvPr id="3" name="Picture Placeholder 2" descr="David Mille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Abdul Samad (UC)</a:t>
            </a:r>
          </a:p>
        </p:txBody>
      </p:sp>
      <p:pic>
        <p:nvPicPr>
          <p:cNvPr id="3" name="Picture Placeholder 2" descr="Abdul Samad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Deepak Hooda (UC)</a:t>
            </a:r>
          </a:p>
        </p:txBody>
      </p:sp>
      <p:pic>
        <p:nvPicPr>
          <p:cNvPr id="3" name="Picture Placeholder 2" descr="Deepak Hood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Robin Uthappa (Wk)</a:t>
            </a:r>
          </a:p>
        </p:txBody>
      </p:sp>
      <p:pic>
        <p:nvPicPr>
          <p:cNvPr id="3" name="Picture Placeholder 2" descr="Robin Uthapp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Kedar Jadhav</a:t>
            </a:r>
          </a:p>
        </p:txBody>
      </p:sp>
      <p:pic>
        <p:nvPicPr>
          <p:cNvPr id="3" name="Picture Placeholder 2" descr="Kedar Jadhav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Mohammad Azharuddin</a:t>
            </a:r>
          </a:p>
        </p:txBody>
      </p:sp>
      <p:pic>
        <p:nvPicPr>
          <p:cNvPr id="3" name="Picture Placeholder 2" descr="Mohammad Azharuddi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3184" r="318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93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Tom Banton (Wk)</a:t>
            </a:r>
          </a:p>
        </p:txBody>
      </p:sp>
      <p:pic>
        <p:nvPicPr>
          <p:cNvPr id="3" name="Picture Placeholder 2" descr="Tom Banto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Karun Nair</a:t>
            </a:r>
          </a:p>
        </p:txBody>
      </p:sp>
      <p:pic>
        <p:nvPicPr>
          <p:cNvPr id="3" name="Picture Placeholder 2" descr="Karun Nai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Priyam Garg (UC)</a:t>
            </a:r>
          </a:p>
        </p:txBody>
      </p:sp>
      <p:pic>
        <p:nvPicPr>
          <p:cNvPr id="3" name="Picture Placeholder 2" descr="Priyam Garg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3136" r="3136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Rahul Tripathi (UC)</a:t>
            </a:r>
          </a:p>
        </p:txBody>
      </p:sp>
      <p:pic>
        <p:nvPicPr>
          <p:cNvPr id="3" name="Picture Placeholder 2" descr="Rahul Tripath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Yashasvi Jaiswal (UC)</a:t>
            </a:r>
          </a:p>
        </p:txBody>
      </p:sp>
      <p:pic>
        <p:nvPicPr>
          <p:cNvPr id="3" name="Picture Placeholder 2" descr="Yashasvi Jaiswa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83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Keemo Paul</a:t>
            </a:r>
          </a:p>
        </p:txBody>
      </p:sp>
      <p:pic>
        <p:nvPicPr>
          <p:cNvPr id="3" name="Picture Placeholder 2" descr="Keemo Pau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82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Varun Aron</a:t>
            </a:r>
          </a:p>
        </p:txBody>
      </p:sp>
      <p:pic>
        <p:nvPicPr>
          <p:cNvPr id="3" name="Picture Placeholder 2" descr="Varun Aro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82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Dhawal Kulakarni</a:t>
            </a:r>
          </a:p>
        </p:txBody>
      </p:sp>
      <p:pic>
        <p:nvPicPr>
          <p:cNvPr id="3" name="Picture Placeholder 2" descr="Dhawal Kulakarn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82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Prasidh Krishna (UC)</a:t>
            </a:r>
          </a:p>
        </p:txBody>
      </p:sp>
      <p:pic>
        <p:nvPicPr>
          <p:cNvPr id="3" name="Picture Placeholder 2" descr="Prasidh Krishn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82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Pawan Negi</a:t>
            </a:r>
          </a:p>
        </p:txBody>
      </p:sp>
      <p:pic>
        <p:nvPicPr>
          <p:cNvPr id="3" name="Picture Placeholder 2" descr="Pawan Neg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82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Jasprit Bumrah</a:t>
            </a:r>
          </a:p>
        </p:txBody>
      </p:sp>
      <p:pic>
        <p:nvPicPr>
          <p:cNvPr id="3" name="Picture Placeholder 2" descr="Jasprit Bumrah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92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Kamlesh Nagarkoti (UC)</a:t>
            </a:r>
          </a:p>
        </p:txBody>
      </p:sp>
      <p:pic>
        <p:nvPicPr>
          <p:cNvPr id="3" name="Picture Placeholder 2" descr="Kamlesh Nagarkot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82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Mitchell Marsh</a:t>
            </a:r>
          </a:p>
        </p:txBody>
      </p:sp>
      <p:pic>
        <p:nvPicPr>
          <p:cNvPr id="3" name="Picture Placeholder 2" descr="Mitchell Marsh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82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Mandeep Singh</a:t>
            </a:r>
          </a:p>
        </p:txBody>
      </p:sp>
      <p:pic>
        <p:nvPicPr>
          <p:cNvPr id="3" name="Picture Placeholder 2" descr="Mandeep Singh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82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Gurkeerat Man Singh</a:t>
            </a:r>
          </a:p>
        </p:txBody>
      </p:sp>
      <p:pic>
        <p:nvPicPr>
          <p:cNvPr id="3" name="Picture Placeholder 2" descr="Gurkeerat Man Singh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82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 philippe (Wk)</a:t>
            </a:r>
          </a:p>
        </p:txBody>
      </p:sp>
      <p:pic>
        <p:nvPicPr>
          <p:cNvPr id="3" name="Picture Placeholder 2" descr="Josh philipp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82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Harshal Patel (UC)</a:t>
            </a:r>
          </a:p>
        </p:txBody>
      </p:sp>
      <p:pic>
        <p:nvPicPr>
          <p:cNvPr id="3" name="Picture Placeholder 2" descr="Harshal Pate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81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Riyan Parag (UC)</a:t>
            </a:r>
          </a:p>
        </p:txBody>
      </p:sp>
      <p:pic>
        <p:nvPicPr>
          <p:cNvPr id="3" name="Picture Placeholder 2" descr="Riyan Parag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81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Sarfaraz Khan (UC)</a:t>
            </a:r>
          </a:p>
        </p:txBody>
      </p:sp>
      <p:pic>
        <p:nvPicPr>
          <p:cNvPr id="3" name="Picture Placeholder 2" descr="Sarfaraz Kha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81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Murali Vijay</a:t>
            </a:r>
          </a:p>
        </p:txBody>
      </p:sp>
      <p:pic>
        <p:nvPicPr>
          <p:cNvPr id="3" name="Picture Placeholder 2" descr="Murali Vijay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81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Abhishek Sharma (UC)</a:t>
            </a:r>
          </a:p>
        </p:txBody>
      </p:sp>
      <p:pic>
        <p:nvPicPr>
          <p:cNvPr id="3" name="Picture Placeholder 2" descr="Abhishek Sharm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80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Virat Kohli</a:t>
            </a:r>
          </a:p>
        </p:txBody>
      </p:sp>
      <p:pic>
        <p:nvPicPr>
          <p:cNvPr id="3" name="Picture Placeholder 2" descr="Virat Kohl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92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Ankit Rajpoot (UC)</a:t>
            </a:r>
          </a:p>
        </p:txBody>
      </p:sp>
      <p:pic>
        <p:nvPicPr>
          <p:cNvPr id="3" name="Picture Placeholder 2" descr="Ankit Rajpoot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80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0.2Cr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Kagiso Rabada</a:t>
            </a:r>
          </a:p>
        </p:txBody>
      </p:sp>
      <p:pic>
        <p:nvPicPr>
          <p:cNvPr id="3" name="Picture Placeholder 2" descr="Kagiso Rabad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91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Rashid Khan</a:t>
            </a:r>
          </a:p>
        </p:txBody>
      </p:sp>
      <p:pic>
        <p:nvPicPr>
          <p:cNvPr id="3" name="Picture Placeholder 2" descr="Rashid Kha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91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Jofra Archer</a:t>
            </a:r>
          </a:p>
        </p:txBody>
      </p:sp>
      <p:pic>
        <p:nvPicPr>
          <p:cNvPr id="3" name="Picture Placeholder 2" descr="Jofra Arche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91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Rohit Sharma</a:t>
            </a:r>
          </a:p>
        </p:txBody>
      </p:sp>
      <p:pic>
        <p:nvPicPr>
          <p:cNvPr id="3" name="Picture Placeholder 2" descr="Rohit Sharm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91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Sachin Tendulkar</a:t>
            </a:r>
          </a:p>
        </p:txBody>
      </p:sp>
      <p:pic>
        <p:nvPicPr>
          <p:cNvPr id="3" name="Picture Placeholder 2" descr="Sachin Tendulka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048" r="204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96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David Warner</a:t>
            </a:r>
          </a:p>
        </p:txBody>
      </p:sp>
      <p:pic>
        <p:nvPicPr>
          <p:cNvPr id="3" name="Picture Placeholder 2" descr="David Warne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91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KL Rahul (Wk)</a:t>
            </a:r>
          </a:p>
        </p:txBody>
      </p:sp>
      <p:pic>
        <p:nvPicPr>
          <p:cNvPr id="3" name="Picture Placeholder 2" descr="KL Rahu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91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Mohammad Shami</a:t>
            </a:r>
          </a:p>
        </p:txBody>
      </p:sp>
      <p:pic>
        <p:nvPicPr>
          <p:cNvPr id="3" name="Picture Placeholder 2" descr="Mohammad Sham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90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Trent Boult</a:t>
            </a:r>
          </a:p>
        </p:txBody>
      </p:sp>
      <p:pic>
        <p:nvPicPr>
          <p:cNvPr id="3" name="Picture Placeholder 2" descr="Trent Boult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90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Yuzvendra Chahal</a:t>
            </a:r>
          </a:p>
        </p:txBody>
      </p:sp>
      <p:pic>
        <p:nvPicPr>
          <p:cNvPr id="3" name="Picture Placeholder 2" descr="Yuzvendra Chaha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90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Andre Russell</a:t>
            </a:r>
          </a:p>
        </p:txBody>
      </p:sp>
      <p:pic>
        <p:nvPicPr>
          <p:cNvPr id="3" name="Picture Placeholder 2" descr="Andre Russel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90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AB de Villiers (Wk)</a:t>
            </a:r>
          </a:p>
        </p:txBody>
      </p:sp>
      <p:pic>
        <p:nvPicPr>
          <p:cNvPr id="3" name="Picture Placeholder 2" descr="AB de Villiers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90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MS Dhoni (Wk)</a:t>
            </a:r>
          </a:p>
        </p:txBody>
      </p:sp>
      <p:pic>
        <p:nvPicPr>
          <p:cNvPr id="3" name="Picture Placeholder 2" descr="MS Dhon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90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 Buttler (Wk)</a:t>
            </a:r>
          </a:p>
        </p:txBody>
      </p:sp>
      <p:pic>
        <p:nvPicPr>
          <p:cNvPr id="3" name="Picture Placeholder 2" descr="Jos Buttle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3129" r="312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90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Anrich Nortje</a:t>
            </a:r>
          </a:p>
        </p:txBody>
      </p:sp>
      <p:pic>
        <p:nvPicPr>
          <p:cNvPr id="3" name="Picture Placeholder 2" descr="Anrich Nortj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89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Shane Warne</a:t>
            </a:r>
          </a:p>
        </p:txBody>
      </p:sp>
      <p:pic>
        <p:nvPicPr>
          <p:cNvPr id="3" name="Picture Placeholder 2" descr="Shane Warn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3184" r="318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95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Deepak Chahar</a:t>
            </a:r>
          </a:p>
        </p:txBody>
      </p:sp>
      <p:pic>
        <p:nvPicPr>
          <p:cNvPr id="3" name="Picture Placeholder 2" descr="Deepak Chaha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89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Hardik Pandya</a:t>
            </a:r>
          </a:p>
        </p:txBody>
      </p:sp>
      <p:pic>
        <p:nvPicPr>
          <p:cNvPr id="3" name="Picture Placeholder 2" descr="Hardik Pandy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89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pic>
        <p:nvPicPr>
          <p:cNvPr id="13" name="Picture Placeholder 12" descr="star.pn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 Stokes</a:t>
            </a:r>
          </a:p>
        </p:txBody>
      </p:sp>
      <p:pic>
        <p:nvPicPr>
          <p:cNvPr id="3" name="Picture Placeholder 2" descr="Ben Stokes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89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pic>
        <p:nvPicPr>
          <p:cNvPr id="13" name="Picture Placeholder 12" descr="star.pn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Shikhar Dhawan</a:t>
            </a:r>
          </a:p>
        </p:txBody>
      </p:sp>
      <p:pic>
        <p:nvPicPr>
          <p:cNvPr id="3" name="Picture Placeholder 2" descr="Shikhar Dhawa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89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Quinton de Kock (Wk)</a:t>
            </a:r>
          </a:p>
        </p:txBody>
      </p:sp>
      <p:pic>
        <p:nvPicPr>
          <p:cNvPr id="3" name="Picture Placeholder 2" descr="Quinton de Kock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89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Ravichandran Ashwin</a:t>
            </a:r>
          </a:p>
        </p:txBody>
      </p:sp>
      <p:pic>
        <p:nvPicPr>
          <p:cNvPr id="3" name="Picture Placeholder 2" descr="Ravichandran Ashwi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88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Bhuvneshwar Kumar</a:t>
            </a:r>
          </a:p>
        </p:txBody>
      </p:sp>
      <p:pic>
        <p:nvPicPr>
          <p:cNvPr id="3" name="Picture Placeholder 2" descr="Bhuvneshwar Kuma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88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Pat Cummins</a:t>
            </a:r>
          </a:p>
        </p:txBody>
      </p:sp>
      <p:pic>
        <p:nvPicPr>
          <p:cNvPr id="3" name="Picture Placeholder 2" descr="Pat Cummins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88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Sandeep Sharma</a:t>
            </a:r>
          </a:p>
        </p:txBody>
      </p:sp>
      <p:pic>
        <p:nvPicPr>
          <p:cNvPr id="3" name="Picture Placeholder 2" descr="Sandeep Sharm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88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Sunil Narine</a:t>
            </a:r>
          </a:p>
        </p:txBody>
      </p:sp>
      <p:pic>
        <p:nvPicPr>
          <p:cNvPr id="3" name="Picture Placeholder 2" descr="Sunil Narin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88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Glen McGrath</a:t>
            </a:r>
          </a:p>
        </p:txBody>
      </p:sp>
      <p:pic>
        <p:nvPicPr>
          <p:cNvPr id="3" name="Picture Placeholder 2" descr="Glen McGrath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95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Eoin Morgan</a:t>
            </a:r>
          </a:p>
        </p:txBody>
      </p:sp>
      <p:pic>
        <p:nvPicPr>
          <p:cNvPr id="3" name="Picture Placeholder 2" descr="Eoin Morga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88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 Gayle</a:t>
            </a:r>
          </a:p>
        </p:txBody>
      </p:sp>
      <p:pic>
        <p:nvPicPr>
          <p:cNvPr id="3" name="Picture Placeholder 2" descr="Chris Gayl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88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Shreyas Iyer</a:t>
            </a:r>
          </a:p>
        </p:txBody>
      </p:sp>
      <p:pic>
        <p:nvPicPr>
          <p:cNvPr id="3" name="Picture Placeholder 2" descr="Shreyas Iye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88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Kane Williamson</a:t>
            </a:r>
          </a:p>
        </p:txBody>
      </p:sp>
      <p:pic>
        <p:nvPicPr>
          <p:cNvPr id="3" name="Picture Placeholder 2" descr="Kane Williamso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88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Steve Smith</a:t>
            </a:r>
          </a:p>
        </p:txBody>
      </p:sp>
      <p:pic>
        <p:nvPicPr>
          <p:cNvPr id="3" name="Picture Placeholder 2" descr="Steve Smith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88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Lasith Malinga</a:t>
            </a:r>
          </a:p>
        </p:txBody>
      </p:sp>
      <p:pic>
        <p:nvPicPr>
          <p:cNvPr id="3" name="Picture Placeholder 2" descr="Lasith Maling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Navdeep Saini</a:t>
            </a:r>
          </a:p>
        </p:txBody>
      </p:sp>
      <p:pic>
        <p:nvPicPr>
          <p:cNvPr id="3" name="Picture Placeholder 2" descr="Navdeep Sain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Rahul Chahar</a:t>
            </a:r>
          </a:p>
        </p:txBody>
      </p:sp>
      <p:pic>
        <p:nvPicPr>
          <p:cNvPr id="3" name="Picture Placeholder 2" descr="Rahul Chaha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 Ferguson</a:t>
            </a:r>
          </a:p>
        </p:txBody>
      </p:sp>
      <p:pic>
        <p:nvPicPr>
          <p:cNvPr id="3" name="Picture Placeholder 2" descr="L Ferguso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Shardul Thakur</a:t>
            </a:r>
          </a:p>
        </p:txBody>
      </p:sp>
      <p:pic>
        <p:nvPicPr>
          <p:cNvPr id="3" name="Picture Placeholder 2" descr="Shardul Thaku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Kapil Dev</a:t>
            </a:r>
          </a:p>
        </p:txBody>
      </p:sp>
      <p:pic>
        <p:nvPicPr>
          <p:cNvPr id="3" name="Picture Placeholder 2" descr="Kapil Dev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3184" r="318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95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 Curran</a:t>
            </a:r>
          </a:p>
        </p:txBody>
      </p:sp>
      <p:pic>
        <p:nvPicPr>
          <p:cNvPr id="3" name="Picture Placeholder 2" descr="Sam Curra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Mujeeb Ur Rahman</a:t>
            </a:r>
          </a:p>
        </p:txBody>
      </p:sp>
      <p:pic>
        <p:nvPicPr>
          <p:cNvPr id="3" name="Picture Placeholder 2" descr="Mujeeb Ur Rahma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Kieron Pollard</a:t>
            </a:r>
          </a:p>
        </p:txBody>
      </p:sp>
      <p:pic>
        <p:nvPicPr>
          <p:cNvPr id="3" name="Picture Placeholder 2" descr="Kieron Pollard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pic>
        <p:nvPicPr>
          <p:cNvPr id="13" name="Picture Placeholder 12" descr="star.pn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Ravindra Jadeja</a:t>
            </a:r>
          </a:p>
        </p:txBody>
      </p:sp>
      <p:pic>
        <p:nvPicPr>
          <p:cNvPr id="3" name="Picture Placeholder 2" descr="Ravindra Jadej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pic>
        <p:nvPicPr>
          <p:cNvPr id="13" name="Picture Placeholder 12" descr="star.pn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Dinesh Karthik (Wk)</a:t>
            </a:r>
          </a:p>
        </p:txBody>
      </p:sp>
      <p:pic>
        <p:nvPicPr>
          <p:cNvPr id="3" name="Picture Placeholder 2" descr="Dinesh Karthik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Rishabh Pant (Wk)</a:t>
            </a:r>
          </a:p>
        </p:txBody>
      </p:sp>
      <p:pic>
        <p:nvPicPr>
          <p:cNvPr id="3" name="Picture Placeholder 2" descr="Rishabh Pant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Ishan Kishan (Wk) (UC)</a:t>
            </a:r>
          </a:p>
        </p:txBody>
      </p:sp>
      <p:pic>
        <p:nvPicPr>
          <p:cNvPr id="3" name="Picture Placeholder 2" descr="Ishan Kisha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Mayank Agarwal</a:t>
            </a:r>
          </a:p>
        </p:txBody>
      </p:sp>
      <p:pic>
        <p:nvPicPr>
          <p:cNvPr id="3" name="Picture Placeholder 2" descr="Mayank Agarwa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Johny Bairstow (Wk)</a:t>
            </a:r>
          </a:p>
        </p:txBody>
      </p:sp>
      <p:pic>
        <p:nvPicPr>
          <p:cNvPr id="3" name="Picture Placeholder 2" descr="Johny Bairstow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Sanju Samson (Wk)</a:t>
            </a:r>
          </a:p>
        </p:txBody>
      </p:sp>
      <p:pic>
        <p:nvPicPr>
          <p:cNvPr id="3" name="Picture Placeholder 2" descr="Sanju Samso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Brian Lara</a:t>
            </a:r>
          </a:p>
        </p:txBody>
      </p:sp>
      <p:pic>
        <p:nvPicPr>
          <p:cNvPr id="3" name="Picture Placeholder 2" descr="Brian Lar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3083" r="3083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95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Suryakumar Yadav (UC)</a:t>
            </a:r>
          </a:p>
        </p:txBody>
      </p:sp>
      <p:pic>
        <p:nvPicPr>
          <p:cNvPr id="3" name="Picture Placeholder 2" descr="Suryakumar Yadav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87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Nathan Coulter Nile</a:t>
            </a:r>
          </a:p>
        </p:txBody>
      </p:sp>
      <p:pic>
        <p:nvPicPr>
          <p:cNvPr id="3" name="Picture Placeholder 2" descr="Nathan Coulter Nil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Lungi Ngidi</a:t>
            </a:r>
          </a:p>
        </p:txBody>
      </p:sp>
      <p:pic>
        <p:nvPicPr>
          <p:cNvPr id="3" name="Picture Placeholder 2" descr="Lungi Ngid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James Pattinson</a:t>
            </a:r>
          </a:p>
        </p:txBody>
      </p:sp>
      <p:pic>
        <p:nvPicPr>
          <p:cNvPr id="3" name="Picture Placeholder 2" descr="James Pattinso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Adam Zampa</a:t>
            </a:r>
          </a:p>
        </p:txBody>
      </p:sp>
      <p:pic>
        <p:nvPicPr>
          <p:cNvPr id="3" name="Picture Placeholder 2" descr="Adam Zamp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3144" r="314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 Morris</a:t>
            </a:r>
          </a:p>
        </p:txBody>
      </p:sp>
      <p:pic>
        <p:nvPicPr>
          <p:cNvPr id="3" name="Picture Placeholder 2" descr="Chris Morris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Isuru Udana</a:t>
            </a:r>
          </a:p>
        </p:txBody>
      </p:sp>
      <p:pic>
        <p:nvPicPr>
          <p:cNvPr id="3" name="Picture Placeholder 2" descr="Isuru Udan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Jaydev Unadkat</a:t>
            </a:r>
          </a:p>
        </p:txBody>
      </p:sp>
      <p:pic>
        <p:nvPicPr>
          <p:cNvPr id="3" name="Picture Placeholder 2" descr="Jaydev Unadkat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Mohammed Siraj</a:t>
            </a:r>
          </a:p>
        </p:txBody>
      </p:sp>
      <p:pic>
        <p:nvPicPr>
          <p:cNvPr id="3" name="Picture Placeholder 2" descr="Mohammed Siraj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Marcus Stoinis</a:t>
            </a:r>
          </a:p>
        </p:txBody>
      </p:sp>
      <p:pic>
        <p:nvPicPr>
          <p:cNvPr id="3" name="Picture Placeholder 2" descr="Marcus Stoinis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Anil Kumble</a:t>
            </a:r>
          </a:p>
        </p:txBody>
      </p:sp>
      <p:pic>
        <p:nvPicPr>
          <p:cNvPr id="3" name="Picture Placeholder 2" descr="Anil Kumbl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525" r="252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94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Amit Mishra</a:t>
            </a:r>
          </a:p>
        </p:txBody>
      </p:sp>
      <p:pic>
        <p:nvPicPr>
          <p:cNvPr id="3" name="Picture Placeholder 2" descr="Amit Mishr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Kuldeep Yadav</a:t>
            </a:r>
          </a:p>
        </p:txBody>
      </p:sp>
      <p:pic>
        <p:nvPicPr>
          <p:cNvPr id="3" name="Picture Placeholder 2" descr="Kuldeep Yadav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Glenn Maxwell</a:t>
            </a:r>
          </a:p>
        </p:txBody>
      </p:sp>
      <p:pic>
        <p:nvPicPr>
          <p:cNvPr id="3" name="Picture Placeholder 2" descr="Glenn Maxwel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pic>
        <p:nvPicPr>
          <p:cNvPr id="13" name="Picture Placeholder 12" descr="star.pn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Nicholas Pooran (Wk)</a:t>
            </a:r>
          </a:p>
        </p:txBody>
      </p:sp>
      <p:pic>
        <p:nvPicPr>
          <p:cNvPr id="3" name="Picture Placeholder 2" descr="Nicholas Poora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pic>
        <p:nvPicPr>
          <p:cNvPr id="13" name="Picture Placeholder 12" descr="star.pn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Suresh Raina</a:t>
            </a:r>
          </a:p>
        </p:txBody>
      </p:sp>
      <p:pic>
        <p:nvPicPr>
          <p:cNvPr id="3" name="Picture Placeholder 2" descr="Suresh Rain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Faf Du Plessis</a:t>
            </a:r>
          </a:p>
        </p:txBody>
      </p:sp>
      <p:pic>
        <p:nvPicPr>
          <p:cNvPr id="3" name="Picture Placeholder 2" descr="Faf Du Plessis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pic>
        <p:nvPicPr>
          <p:cNvPr id="13" name="Picture Placeholder 12" descr="star.pn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Manish Pandey</a:t>
            </a:r>
          </a:p>
        </p:txBody>
      </p:sp>
      <p:pic>
        <p:nvPicPr>
          <p:cNvPr id="3" name="Picture Placeholder 2" descr="Manish Pandey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pic>
        <p:nvPicPr>
          <p:cNvPr id="13" name="Picture Placeholder 12" descr="star.png"/>
          <p:cNvPicPr>
            <a:picLocks noGrp="1" noChangeAspect="1"/>
          </p:cNvPicPr>
          <p:nvPr>
            <p:ph type="pic" idx="24" sz="quarter"/>
          </p:nvPr>
        </p:nvPicPr>
        <p:blipFill>
          <a:blip r:embed="rId5"/>
          <a:srcRect/>
          <a:stretch>
            <a:fillRect/>
          </a:stretch>
        </p:blipFill>
        <p:spPr/>
      </p:pic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Shane Watson</a:t>
            </a:r>
          </a:p>
        </p:txBody>
      </p:sp>
      <p:pic>
        <p:nvPicPr>
          <p:cNvPr id="3" name="Picture Placeholder 2" descr="Shane Watso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Nitish Rana (UC)</a:t>
            </a:r>
          </a:p>
        </p:txBody>
      </p:sp>
      <p:pic>
        <p:nvPicPr>
          <p:cNvPr id="3" name="Picture Placeholder 2" descr="Nitish Ran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Aaron Finch</a:t>
            </a:r>
          </a:p>
        </p:txBody>
      </p:sp>
      <p:pic>
        <p:nvPicPr>
          <p:cNvPr id="3" name="Picture Placeholder 2" descr="Aaron Finch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Wasim Akram</a:t>
            </a:r>
          </a:p>
        </p:txBody>
      </p:sp>
      <p:pic>
        <p:nvPicPr>
          <p:cNvPr id="3" name="Picture Placeholder 2" descr="Wasim Akram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1415" r="141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94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Devdutt Padikkal (UC)</a:t>
            </a:r>
          </a:p>
        </p:txBody>
      </p:sp>
      <p:pic>
        <p:nvPicPr>
          <p:cNvPr id="3" name="Picture Placeholder 2" descr="Devdutt Padikka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Shubman Gill</a:t>
            </a:r>
          </a:p>
        </p:txBody>
      </p:sp>
      <p:pic>
        <p:nvPicPr>
          <p:cNvPr id="3" name="Picture Placeholder 2" descr="Shubman Gil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KK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Ajinkya Rahane</a:t>
            </a:r>
          </a:p>
        </p:txBody>
      </p:sp>
      <p:pic>
        <p:nvPicPr>
          <p:cNvPr id="3" name="Picture Placeholder 2" descr="Ajinkya Rahane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86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Dwayne Bravo</a:t>
            </a:r>
          </a:p>
        </p:txBody>
      </p:sp>
      <p:pic>
        <p:nvPicPr>
          <p:cNvPr id="3" name="Picture Placeholder 2" descr="Dwayne Bravo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Mohit Sharma</a:t>
            </a:r>
          </a:p>
        </p:txBody>
      </p:sp>
      <p:pic>
        <p:nvPicPr>
          <p:cNvPr id="3" name="Picture Placeholder 2" descr="Mohit Sharm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Ishant Sharma</a:t>
            </a:r>
          </a:p>
        </p:txBody>
      </p:sp>
      <p:pic>
        <p:nvPicPr>
          <p:cNvPr id="3" name="Picture Placeholder 2" descr="Ishant Sharm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Josh Hazlewood</a:t>
            </a:r>
          </a:p>
        </p:txBody>
      </p:sp>
      <p:pic>
        <p:nvPicPr>
          <p:cNvPr id="3" name="Picture Placeholder 2" descr="Josh Hazlewood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Umesh Yadav</a:t>
            </a:r>
          </a:p>
        </p:txBody>
      </p:sp>
      <p:pic>
        <p:nvPicPr>
          <p:cNvPr id="3" name="Picture Placeholder 2" descr="Umesh Yadav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Khaleel Ahmed</a:t>
            </a:r>
          </a:p>
        </p:txBody>
      </p:sp>
      <p:pic>
        <p:nvPicPr>
          <p:cNvPr id="3" name="Picture Placeholder 2" descr="Khaleel Ahmed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Imran Tahir</a:t>
            </a:r>
          </a:p>
        </p:txBody>
      </p:sp>
      <p:pic>
        <p:nvPicPr>
          <p:cNvPr id="3" name="Picture Placeholder 2" descr="Imran Tahi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Rahul Dravid</a:t>
            </a:r>
          </a:p>
        </p:txBody>
      </p:sp>
      <p:pic>
        <p:nvPicPr>
          <p:cNvPr id="3" name="Picture Placeholder 2" descr="Rahul Dravid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10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9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94</a:t>
            </a:r>
          </a:p>
        </p:txBody>
      </p:sp>
      <p:pic>
        <p:nvPicPr>
          <p:cNvPr id="11" name="Picture Placeholder 10" descr="RET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2Cr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Sheldon Cottrell</a:t>
            </a:r>
          </a:p>
        </p:txBody>
      </p:sp>
      <p:pic>
        <p:nvPicPr>
          <p:cNvPr id="3" name="Picture Placeholder 2" descr="Sheldon Cottrell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Piyush Chawla</a:t>
            </a:r>
          </a:p>
        </p:txBody>
      </p:sp>
      <p:pic>
        <p:nvPicPr>
          <p:cNvPr id="3" name="Picture Placeholder 2" descr="Piyush Chawl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Ravi Bishnoi (UC)</a:t>
            </a:r>
          </a:p>
        </p:txBody>
      </p:sp>
      <p:pic>
        <p:nvPicPr>
          <p:cNvPr id="3" name="Picture Placeholder 2" descr="Ravi Bishnoi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BOW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Rahul Tewatia (UC)</a:t>
            </a:r>
          </a:p>
        </p:txBody>
      </p:sp>
      <p:pic>
        <p:nvPicPr>
          <p:cNvPr id="3" name="Picture Placeholder 2" descr="Rahul Tewati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RR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0.5Cr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Washington Sundar</a:t>
            </a:r>
          </a:p>
        </p:txBody>
      </p:sp>
      <p:pic>
        <p:nvPicPr>
          <p:cNvPr id="3" name="Picture Placeholder 2" descr="Washington Sunda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RCB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Krunal Pandya</a:t>
            </a:r>
          </a:p>
        </p:txBody>
      </p:sp>
      <p:pic>
        <p:nvPicPr>
          <p:cNvPr id="3" name="Picture Placeholder 2" descr="Krunal Pandy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MI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1.5Cr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Shimron Hetmyer</a:t>
            </a:r>
          </a:p>
        </p:txBody>
      </p:sp>
      <p:pic>
        <p:nvPicPr>
          <p:cNvPr id="3" name="Picture Placeholder 2" descr="Shimron Hetmyer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DC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Ambati Rayudu</a:t>
            </a:r>
          </a:p>
        </p:txBody>
      </p:sp>
      <p:pic>
        <p:nvPicPr>
          <p:cNvPr id="3" name="Picture Placeholder 2" descr="Ambati Rayudu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CSK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Wriddhiman Saha (Wk)</a:t>
            </a:r>
          </a:p>
        </p:txBody>
      </p:sp>
      <p:pic>
        <p:nvPicPr>
          <p:cNvPr id="3" name="Picture Placeholder 2" descr="Wriddhiman Saha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-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85</a:t>
            </a:r>
          </a:p>
        </p:txBody>
      </p:sp>
      <p:pic>
        <p:nvPicPr>
          <p:cNvPr id="11" name="Picture Placeholder 10" descr="SRH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india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BAT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Chris Jordan</a:t>
            </a:r>
          </a:p>
        </p:txBody>
      </p:sp>
      <p:pic>
        <p:nvPicPr>
          <p:cNvPr id="3" name="Picture Placeholder 2" descr="Chris Jordan.png"/>
          <p:cNvPicPr>
            <a:picLocks noGrp="1" noChangeAspect="1"/>
          </p:cNvPicPr>
          <p:nvPr>
            <p:ph type="pic" idx="14" sz="quarter"/>
          </p:nvPr>
        </p:nvPicPr>
        <p:blipFill>
          <a:blip r:embed="rId2"/>
          <a:srcRect l="2941" r="2941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6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5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6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9" sz="quarter"/>
          </p:nvPr>
        </p:nvSpPr>
        <p:spPr/>
        <p:txBody>
          <a:bodyPr/>
          <a:lstStyle/>
          <a:p>
            <a:r>
              <a:t>7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8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84</a:t>
            </a:r>
          </a:p>
        </p:txBody>
      </p:sp>
      <p:pic>
        <p:nvPicPr>
          <p:cNvPr id="11" name="Picture Placeholder 10" descr="KXIP.png"/>
          <p:cNvPicPr>
            <a:picLocks noGrp="1" noChangeAspect="1"/>
          </p:cNvPicPr>
          <p:nvPr>
            <p:ph type="pic" idx="22" sz="quarter"/>
          </p:nvPr>
        </p:nvPicPr>
        <p:blipFill>
          <a:blip r:embed="rId3"/>
          <a:srcRect t="133" b="133"/>
          <a:stretch>
            <a:fillRect/>
          </a:stretch>
        </p:blipFill>
        <p:spPr/>
      </p:pic>
      <p:pic>
        <p:nvPicPr>
          <p:cNvPr id="12" name="Picture Placeholder 11" descr="plane.png"/>
          <p:cNvPicPr>
            <a:picLocks noGrp="1" noChangeAspect="1"/>
          </p:cNvPicPr>
          <p:nvPr>
            <p:ph type="pic" idx="23" sz="quarter"/>
          </p:nvPr>
        </p:nvPicPr>
        <p:blipFill>
          <a:blip r:embed="rId4"/>
          <a:srcRect l="66" r="66"/>
          <a:stretch>
            <a:fillRect/>
          </a:stretch>
        </p:blipFill>
        <p:spPr/>
      </p:pic>
      <p:sp>
        <p:nvSpPr>
          <p:cNvPr id="13" name="Picture Placeholder 12"/>
          <p:cNvSpPr>
            <a:spLocks noGrp="1"/>
          </p:cNvSpPr>
          <p:nvPr>
            <p:ph type="pic" idx="24" sz="quarter"/>
          </p:nvPr>
        </p:nvSpPr>
        <p:spPr/>
      </p:sp>
      <p:sp>
        <p:nvSpPr>
          <p:cNvPr id="14" name="Text Placeholder 13"/>
          <p:cNvSpPr>
            <a:spLocks noGrp="1"/>
          </p:cNvSpPr>
          <p:nvPr>
            <p:ph type="body" idx="25" sz="quarter"/>
          </p:nvPr>
        </p:nvSpPr>
        <p:spPr/>
        <p:txBody>
          <a:bodyPr/>
          <a:lstStyle/>
          <a:p>
            <a:r>
              <a:t>ALL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1Cr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6" baseType="lpstr">
      <vt:lpstr>Abadi</vt:lpstr>
      <vt:lpstr>Aharoni</vt:lpstr>
      <vt:lpstr>Arial</vt:lpstr>
      <vt:lpstr>Calibri</vt:lpstr>
      <vt:lpstr>Calibri Light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Kashish Jain</dc:creator>
  <cp:lastModifiedBy>Kashish Jain</cp:lastModifiedBy>
  <cp:revision>50</cp:revision>
  <dcterms:created xsi:type="dcterms:W3CDTF">2021-01-29T04:39:14Z</dcterms:created>
  <dcterms:modified xsi:type="dcterms:W3CDTF">2021-02-03T07:04:45Z</dcterms:modified>
</cp:coreProperties>
</file>